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50481" y="7043232"/>
            <a:ext cx="2586038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Vote for me!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522" y="7485827"/>
            <a:ext cx="7885956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2739" y="8406040"/>
            <a:ext cx="2181523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Until 31. March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88122" y="7043232"/>
            <a:ext cx="2710755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Vote für uns!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159" y="7485827"/>
            <a:ext cx="9552682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9257" y="8406040"/>
            <a:ext cx="2408486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Bis zum 31. März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37695" y="7043232"/>
            <a:ext cx="241161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Vote for us!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522" y="7485827"/>
            <a:ext cx="7885956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2739" y="8406040"/>
            <a:ext cx="2181523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Until 31. March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86435" y="7043232"/>
            <a:ext cx="3514130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I need your vote!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522" y="7485827"/>
            <a:ext cx="7885956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2739" y="8406040"/>
            <a:ext cx="2181523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Until 31. March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05299" y="7043232"/>
            <a:ext cx="4076402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We need your vote!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522" y="7485827"/>
            <a:ext cx="7885956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2739" y="8406040"/>
            <a:ext cx="2181523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Until 31. March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84004" y="7043232"/>
            <a:ext cx="4318992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Stimme für mich ab!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159" y="7485827"/>
            <a:ext cx="9552682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9257" y="8406040"/>
            <a:ext cx="2408486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Bis zum 31. März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31865" y="7043232"/>
            <a:ext cx="402327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Stimme für uns ab!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159" y="7485827"/>
            <a:ext cx="9552682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9257" y="8406040"/>
            <a:ext cx="2408486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Bis zum 31. März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93206" y="7043232"/>
            <a:ext cx="4700588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Gib mir deine Stimme!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159" y="7485827"/>
            <a:ext cx="9552682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9257" y="8406040"/>
            <a:ext cx="2408486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Bis zum 31. März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89511" y="7043232"/>
            <a:ext cx="4307979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Gib mir uns Stimme!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159" y="7485827"/>
            <a:ext cx="9552682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9257" y="8406040"/>
            <a:ext cx="2408486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Bis zum 31. März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40187" y="7043232"/>
            <a:ext cx="3006626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Vote für mich!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159" y="7485827"/>
            <a:ext cx="9552682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of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Diversity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9257" y="8406040"/>
            <a:ext cx="2408486" cy="39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83375"/>
                </a:solidFill>
                <a:latin typeface="Poppins Ultra-Bold"/>
              </a:rPr>
              <a:t>Bis zum 31. März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DAF-QhzJMN4</dc:identifier>
  <dcterms:modified xsi:type="dcterms:W3CDTF">2011-08-01T06:04:30Z</dcterms:modified>
  <cp:revision>1</cp:revision>
  <dc:title>IOD 2024 Public Voting Template - PPT</dc:title>
</cp:coreProperties>
</file>