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718197" y="7043232"/>
            <a:ext cx="4850606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Ich bin auf der Shortlist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085" y="7646580"/>
            <a:ext cx="9552831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83375"/>
                </a:solidFill>
                <a:latin typeface="Poppins Ultra-Bold"/>
              </a:rPr>
              <a:t>Beim </a:t>
            </a: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of </a:t>
            </a:r>
            <a:r>
              <a:rPr lang="en-US" sz="4599">
                <a:solidFill>
                  <a:srgbClr val="DEDA10"/>
                </a:solidFill>
                <a:latin typeface="Poppins Ultra-Bold"/>
              </a:rPr>
              <a:t>Diversity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56049" y="7043232"/>
            <a:ext cx="5174903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Wir sind auf der Shortlist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085" y="7646580"/>
            <a:ext cx="9552831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83375"/>
                </a:solidFill>
                <a:latin typeface="Poppins Ultra-Bold"/>
              </a:rPr>
              <a:t>Beim </a:t>
            </a: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of </a:t>
            </a:r>
            <a:r>
              <a:rPr lang="en-US" sz="4599">
                <a:solidFill>
                  <a:srgbClr val="DEDA10"/>
                </a:solidFill>
                <a:latin typeface="Poppins Ultra-Bold"/>
              </a:rPr>
              <a:t>Diversity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20133" y="7043232"/>
            <a:ext cx="3046735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Ich bin Finalist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085" y="7566203"/>
            <a:ext cx="9552831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83375"/>
                </a:solidFill>
                <a:latin typeface="Poppins Ultra-Bold"/>
              </a:rPr>
              <a:t>Beim </a:t>
            </a: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of </a:t>
            </a:r>
            <a:r>
              <a:rPr lang="en-US" sz="4599">
                <a:solidFill>
                  <a:srgbClr val="DEDA10"/>
                </a:solidFill>
                <a:latin typeface="Poppins Ultra-Bold"/>
              </a:rPr>
              <a:t>Diversity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58021" y="7043232"/>
            <a:ext cx="3370957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Wir sind Finalist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085" y="7566203"/>
            <a:ext cx="9552831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83375"/>
                </a:solidFill>
                <a:latin typeface="Poppins Ultra-Bold"/>
              </a:rPr>
              <a:t>Beim </a:t>
            </a: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of </a:t>
            </a:r>
            <a:r>
              <a:rPr lang="en-US" sz="4599">
                <a:solidFill>
                  <a:srgbClr val="DEDA10"/>
                </a:solidFill>
                <a:latin typeface="Poppins Ultra-Bold"/>
              </a:rPr>
              <a:t>Diversity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93033" y="7043232"/>
            <a:ext cx="3900934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I'm on the shortlist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0448" y="7646580"/>
            <a:ext cx="7886105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of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DEDA10"/>
                </a:solidFill>
                <a:latin typeface="Poppins Ultra-Bold"/>
              </a:rPr>
              <a:t>Diversity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891693" y="7043232"/>
            <a:ext cx="4503613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We’re on the shortlist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0448" y="7646580"/>
            <a:ext cx="7886105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of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DEDA10"/>
                </a:solidFill>
                <a:latin typeface="Poppins Ultra-Bold"/>
              </a:rPr>
              <a:t>Diversity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35933" y="7043232"/>
            <a:ext cx="2615133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I’m a finalist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0448" y="7646580"/>
            <a:ext cx="7886105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of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DEDA10"/>
                </a:solidFill>
                <a:latin typeface="Poppins Ultra-Bold"/>
              </a:rPr>
              <a:t>Diversity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315" cy="1830379"/>
          </a:xfrm>
          <a:custGeom>
            <a:avLst/>
            <a:gdLst/>
            <a:ahLst/>
            <a:cxnLst/>
            <a:rect r="r" b="b" t="t" l="l"/>
            <a:pathLst>
              <a:path h="1830379" w="2520315">
                <a:moveTo>
                  <a:pt x="0" y="0"/>
                </a:moveTo>
                <a:lnTo>
                  <a:pt x="2520315" y="0"/>
                </a:lnTo>
                <a:lnTo>
                  <a:pt x="2520315" y="1830379"/>
                </a:lnTo>
                <a:lnTo>
                  <a:pt x="0" y="1830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7851" y="8463190"/>
            <a:ext cx="1639149" cy="1823810"/>
          </a:xfrm>
          <a:custGeom>
            <a:avLst/>
            <a:gdLst/>
            <a:ahLst/>
            <a:cxnLst/>
            <a:rect r="r" b="b" t="t" l="l"/>
            <a:pathLst>
              <a:path h="1823810" w="1639149">
                <a:moveTo>
                  <a:pt x="0" y="0"/>
                </a:moveTo>
                <a:lnTo>
                  <a:pt x="1639149" y="0"/>
                </a:lnTo>
                <a:lnTo>
                  <a:pt x="1639149" y="1823810"/>
                </a:lnTo>
                <a:lnTo>
                  <a:pt x="0" y="182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39440" y="214436"/>
            <a:ext cx="2072842" cy="814264"/>
          </a:xfrm>
          <a:custGeom>
            <a:avLst/>
            <a:gdLst/>
            <a:ahLst/>
            <a:cxnLst/>
            <a:rect r="r" b="b" t="t" l="l"/>
            <a:pathLst>
              <a:path h="814264" w="2072842">
                <a:moveTo>
                  <a:pt x="0" y="0"/>
                </a:moveTo>
                <a:lnTo>
                  <a:pt x="2072841" y="0"/>
                </a:lnTo>
                <a:lnTo>
                  <a:pt x="2072841" y="814264"/>
                </a:lnTo>
                <a:lnTo>
                  <a:pt x="0" y="814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610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55541" y="7043232"/>
            <a:ext cx="3175918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3375"/>
                </a:solidFill>
                <a:latin typeface="Poppins Ultra-Bold"/>
              </a:rPr>
              <a:t>We’re a finalist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0448" y="7646580"/>
            <a:ext cx="7886105" cy="816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5AC1D3"/>
                </a:solidFill>
                <a:latin typeface="Poppins Ultra-Bold"/>
              </a:rPr>
              <a:t>Impact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of</a:t>
            </a:r>
            <a:r>
              <a:rPr lang="en-US" sz="4599">
                <a:solidFill>
                  <a:srgbClr val="DEDA0F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DEDA10"/>
                </a:solidFill>
                <a:latin typeface="Poppins Ultra-Bold"/>
              </a:rPr>
              <a:t>Diversity</a:t>
            </a:r>
            <a:r>
              <a:rPr lang="en-US" sz="4599">
                <a:solidFill>
                  <a:srgbClr val="EA5656"/>
                </a:solidFill>
                <a:latin typeface="Poppins Ultra-Bold"/>
              </a:rPr>
              <a:t> </a:t>
            </a:r>
            <a:r>
              <a:rPr lang="en-US" sz="4599">
                <a:solidFill>
                  <a:srgbClr val="283375"/>
                </a:solidFill>
                <a:latin typeface="Poppins Ultra-Bold"/>
              </a:rPr>
              <a:t>Award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DAGCeKubE78</dc:identifier>
  <dcterms:modified xsi:type="dcterms:W3CDTF">2011-08-01T06:04:30Z</dcterms:modified>
  <cp:revision>1</cp:revision>
  <dc:title>IOD 2024 Shortlist Template - PPT</dc:title>
</cp:coreProperties>
</file>